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E4FBB-B822-43EC-BF66-C19A0A929E1F}" type="datetimeFigureOut">
              <a:rPr lang="fr-FR" smtClean="0"/>
              <a:pPr/>
              <a:t>04/07/2017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F140-4B94-4E16-B769-08EC48C476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</dc:creator>
  <cp:lastModifiedBy>Michel</cp:lastModifiedBy>
  <cp:revision>2</cp:revision>
  <dcterms:created xsi:type="dcterms:W3CDTF">2017-07-04T21:12:01Z</dcterms:created>
  <dcterms:modified xsi:type="dcterms:W3CDTF">2017-07-04T21:12:47Z</dcterms:modified>
</cp:coreProperties>
</file>